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5E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D9F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 ·  PRIVACY-FIRST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66928" y="1783080"/>
            <a:ext cx="8229600" cy="1755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spc="-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640080" y="320040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 to the people who matter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9F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work-life-balance companion for WhatsApp — interaction scores, reply-debt tracking and gentle nudges, computed entirely on your device.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0" y="1737360"/>
            <a:ext cx="1005840" cy="1005840"/>
          </a:xfrm>
          <a:prstGeom prst="ellipse">
            <a:avLst/>
          </a:prstGeom>
          <a:ln w="50800">
            <a:solidFill>
              <a:srgbClr val="3E8E8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0" y="1737360"/>
            <a:ext cx="1005840" cy="1005840"/>
          </a:xfrm>
          <a:prstGeom prst="ellipse">
            <a:avLst/>
          </a:prstGeom>
          <a:ln w="508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0" y="1737360"/>
            <a:ext cx="1005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84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9921240" y="2286000"/>
            <a:ext cx="822960" cy="822960"/>
          </a:xfrm>
          <a:prstGeom prst="ellipse">
            <a:avLst/>
          </a:prstGeom>
          <a:ln w="50800">
            <a:solidFill>
              <a:srgbClr val="3E8E8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921240" y="2286000"/>
            <a:ext cx="822960" cy="822960"/>
          </a:xfrm>
          <a:prstGeom prst="ellipse">
            <a:avLst/>
          </a:prstGeom>
          <a:ln w="50800">
            <a:solidFill>
              <a:srgbClr val="D9FDD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921240" y="2286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601200" y="3383280"/>
            <a:ext cx="731520" cy="731520"/>
          </a:xfrm>
          <a:prstGeom prst="ellipse">
            <a:avLst/>
          </a:prstGeom>
          <a:ln w="50800">
            <a:solidFill>
              <a:srgbClr val="3E8E8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601200" y="3383280"/>
            <a:ext cx="731520" cy="731520"/>
          </a:xfrm>
          <a:prstGeom prst="ellipse">
            <a:avLst/>
          </a:prstGeom>
          <a:ln w="50800">
            <a:solidFill>
              <a:srgbClr val="BDEAD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0" y="33832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5120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9F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Akhil Tripathi  ·  MIT licensed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5E5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2011680"/>
            <a:ext cx="8229600" cy="1755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spc="-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640080" y="342900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 to the people who matter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41148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FE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github.com/akhil29897/comit  ·  MIT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47548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D9F3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daily commit — to your relationships, and your off-hours.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554480"/>
            <a:ext cx="107899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Messaging apps track what's </a:t>
            </a:r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869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unread</a:t>
            </a:r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say nothing about what's 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EA4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unreplied</a:t>
            </a:r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51560" y="32918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friend you used to text weekly, now silent for two months.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640080" y="38862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38862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reply you've owed your mother for three days.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40080" y="44805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44805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chatter that quietly took over your evenings.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drift, and we don't notice until it's a pattern.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comit does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640080" y="1508760"/>
            <a:ext cx="3566160" cy="1965960"/>
          </a:xfrm>
          <a:prstGeom prst="roundRect">
            <a:avLst>
              <a:gd name="adj" fmla="val 558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14400" y="1783080"/>
            <a:ext cx="310896" cy="310896"/>
          </a:xfrm>
          <a:prstGeom prst="ellipse">
            <a:avLst/>
          </a:prstGeom>
          <a:solidFill>
            <a:srgbClr val="25D366"/>
          </a:solidFill>
          <a:ln w="12700">
            <a:solidFill>
              <a:srgbClr val="25D36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194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Score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14400" y="2587752"/>
            <a:ext cx="3017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transparent 0–100 health score per contact: recency, frequency, reciprocity, responsiveness, who-starts.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453128" y="1508760"/>
            <a:ext cx="3566160" cy="1965960"/>
          </a:xfrm>
          <a:prstGeom prst="roundRect">
            <a:avLst>
              <a:gd name="adj" fmla="val 558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27448" y="1783080"/>
            <a:ext cx="310896" cy="310896"/>
          </a:xfrm>
          <a:prstGeom prst="ellipse">
            <a:avLst/>
          </a:prstGeom>
          <a:solidFill>
            <a:srgbClr val="F4A300"/>
          </a:solidFill>
          <a:ln w="12700">
            <a:solidFill>
              <a:srgbClr val="F4A3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27448" y="2194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Reply Debt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727448" y="2587752"/>
            <a:ext cx="3017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you owe a reply, and for how long. “Amma, 3 days.”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66176" y="1508760"/>
            <a:ext cx="3566160" cy="1965960"/>
          </a:xfrm>
          <a:prstGeom prst="roundRect">
            <a:avLst>
              <a:gd name="adj" fmla="val 558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540496" y="1783080"/>
            <a:ext cx="310896" cy="310896"/>
          </a:xfrm>
          <a:prstGeom prst="ellipse">
            <a:avLst/>
          </a:prstGeom>
          <a:solidFill>
            <a:srgbClr val="34B7F1"/>
          </a:solidFill>
          <a:ln w="12700">
            <a:solidFill>
              <a:srgbClr val="34B7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40496" y="2194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Work-Life Balance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8540496" y="2587752"/>
            <a:ext cx="3017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vs personal split, after-hours work, your late-night pingers.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3749040"/>
            <a:ext cx="3566160" cy="1965960"/>
          </a:xfrm>
          <a:prstGeom prst="roundRect">
            <a:avLst>
              <a:gd name="adj" fmla="val 558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14400" y="4023360"/>
            <a:ext cx="310896" cy="310896"/>
          </a:xfrm>
          <a:prstGeom prst="ellipse">
            <a:avLst/>
          </a:prstGeom>
          <a:solidFill>
            <a:srgbClr val="128C7E"/>
          </a:solidFill>
          <a:ln w="12700">
            <a:solidFill>
              <a:srgbClr val="128C7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4348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Momentum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914400" y="4828032"/>
            <a:ext cx="3017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heating up, who's going quiet — before it's too late.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453128" y="3749040"/>
            <a:ext cx="3566160" cy="1965960"/>
          </a:xfrm>
          <a:prstGeom prst="roundRect">
            <a:avLst>
              <a:gd name="adj" fmla="val 558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27448" y="4023360"/>
            <a:ext cx="310896" cy="310896"/>
          </a:xfrm>
          <a:prstGeom prst="ellipse">
            <a:avLst/>
          </a:prstGeom>
          <a:solidFill>
            <a:srgbClr val="008069"/>
          </a:solidFill>
          <a:ln w="12700">
            <a:solidFill>
              <a:srgbClr val="00806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27448" y="44348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Nudges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4727448" y="4828032"/>
            <a:ext cx="3017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ranked, plain-language to-do list that ties it all together.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just runs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10881360" cy="4206240"/>
          </a:xfrm>
          <a:prstGeom prst="roundRect">
            <a:avLst>
              <a:gd name="adj" fmla="val 2174"/>
            </a:avLst>
          </a:prstGeom>
          <a:solidFill>
            <a:srgbClr val="0B1F1A"/>
          </a:solidFill>
          <a:ln w="12700">
            <a:solidFill>
              <a:srgbClr val="1D3B3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691640"/>
            <a:ext cx="1033272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6F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bun run demo
</a:t>
            </a:r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comit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·  6 conversations · 321 messages · 90-day window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355C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 nudges --------------------------------------------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Vinay (work) reached you after hours 44x recently.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F4A3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You owe Amma a reply - waiting 3 days.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34B7F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Amma is cooling off: ~10.9/wk -&gt; ~2.0/wk. Reach out?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@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Your replies to Karan take ~15h on average.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355C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 balance -------------------------------------------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work vs personal 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######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6F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------------ 35% work
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after-hours work   </a:t>
            </a:r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FF6B6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66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messages (64% of work chatter)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…or open the offline dashboard with  bun run web.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by design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black boxes. The interaction score is a documented, tunable formula: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2194560"/>
            <a:ext cx="10881360" cy="2377440"/>
          </a:xfrm>
          <a:prstGeom prst="roundRect">
            <a:avLst>
              <a:gd name="adj" fmla="val 3846"/>
            </a:avLst>
          </a:prstGeom>
          <a:solidFill>
            <a:srgbClr val="0B1F1A"/>
          </a:solidFill>
          <a:ln w="12700">
            <a:solidFill>
              <a:srgbClr val="1D3B3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514600"/>
            <a:ext cx="103327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score = 100 × (  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0.30·recency
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+ 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128C7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0.25·frequency
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+ 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34B7F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0.20·reciprocity
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+ 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1FB58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0.15·responsiveness
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+ 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4A3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0.10·initiation</a:t>
            </a:r>
            <a:pPr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)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constant is exported and overridable. Change one, re-run the tests, see exactly what moves.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part that matters most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7373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messages </a:t>
            </a:r>
            <a:pPr indent="0" marL="0">
              <a:buNone/>
            </a:pPr>
            <a:r>
              <a:rPr lang="en-US" sz="3600" b="1" dirty="0">
                <a:solidFill>
                  <a:srgbClr val="0080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leave your device.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926080"/>
            <a:ext cx="1719072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926080"/>
            <a:ext cx="17190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offline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587752" y="2926080"/>
            <a:ext cx="1613916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87752" y="2926080"/>
            <a:ext cx="161391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accounts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430268" y="2926080"/>
            <a:ext cx="1508760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30268" y="2926080"/>
            <a:ext cx="1508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servers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167628" y="2926080"/>
            <a:ext cx="1719072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67628" y="2926080"/>
            <a:ext cx="171907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telemetry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15300" y="2926080"/>
            <a:ext cx="2244852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115300" y="2926080"/>
            <a:ext cx="22448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runtime deps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40080" y="3611880"/>
            <a:ext cx="4137660" cy="502920"/>
          </a:xfrm>
          <a:prstGeom prst="roundRect">
            <a:avLst>
              <a:gd name="adj" fmla="val 49091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611880"/>
            <a:ext cx="41376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only, never writes your chats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493776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comit makes </a:t>
            </a:r>
            <a:pPr indent="0" marL="0">
              <a:buNone/>
            </a:pPr>
            <a:r>
              <a:rPr lang="en-US" sz="16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network requests at all</a:t>
            </a:r>
            <a:pPr indent="0" marL="0">
              <a:buNone/>
            </a:pPr>
            <a:r>
              <a:rPr lang="en-US" sz="16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even the dashboard's fonts and charts are self-hosted. Auditable in an afternoon.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it's built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640080" y="1463040"/>
            <a:ext cx="10881360" cy="3566160"/>
          </a:xfrm>
          <a:prstGeom prst="roundRect">
            <a:avLst>
              <a:gd name="adj" fmla="val 2564"/>
            </a:avLst>
          </a:prstGeom>
          <a:solidFill>
            <a:srgbClr val="0B1F1A"/>
          </a:solidFill>
          <a:ln w="12700">
            <a:solidFill>
              <a:srgbClr val="1D3B3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737360"/>
            <a:ext cx="1033272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WhatsApp .txt export
          |
          v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6F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+--------------+   pure, deterministic   +------------------------+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| DataSource   | ----------------------&gt; |  analytics engine      |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| export parser|   (no I/O, no clock)    |  score.debt.balance    |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6F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+--------------+                         |  .trends.nudges        |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6F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^                                 +-----------+------------+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future: live                          +--------------+-----------+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25D3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Baileys adapter                       v                          v
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D7E3D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                     CLI report               Dashboard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pure core. One I/O seam. A live data source could plug in without touching a line of analytics.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engineering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640080" y="1508760"/>
            <a:ext cx="260604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69164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080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2532888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dependencies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520440" y="1508760"/>
            <a:ext cx="260604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520440" y="169164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080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3520440" y="2532888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passing tests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0" y="1508760"/>
            <a:ext cx="260604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169164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080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6400800" y="2532888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composable analytics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9281160" y="1508760"/>
            <a:ext cx="260604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E2DDD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281160" y="169164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080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281160" y="2532888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(CLI + web)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35661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515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TypeScript, strict mode, runs on Bun with no build step.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40080" y="4133088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51560" y="4133088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Pure core → fast, deterministic, exhaustively testable.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40080" y="4700016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51560" y="4700016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adapter interface for new sources (Telegram, Signal, iMessage).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40080" y="5266944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51560" y="5266944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CI, docs, and a deterministic synthetic-data generator.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1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spc="-50" kern="0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it goes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640080" y="17373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51560" y="1737360"/>
            <a:ext cx="10332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importers</a:t>
            </a:r>
            <a:pPr indent="0" marL="0">
              <a:buNone/>
            </a:pPr>
            <a:r>
              <a:rPr lang="en-US" sz="18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Telegram, Signal, iMessage, each just a new DataSource.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26060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51560" y="2606040"/>
            <a:ext cx="10332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Opt-in live source</a:t>
            </a:r>
            <a:pPr indent="0" marL="0">
              <a:buNone/>
            </a:pPr>
            <a:r>
              <a:rPr lang="en-US" sz="18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via Baileys — clearly flagged, never a default, because privacy-first means the user makes that call.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474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3474720"/>
            <a:ext cx="10332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digest</a:t>
            </a:r>
            <a:pPr indent="0" marL="0">
              <a:buNone/>
            </a:pPr>
            <a:r>
              <a:rPr lang="en-US" sz="18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a per-contact deep-dive in the dashboard.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43434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5D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51560" y="4343400"/>
            <a:ext cx="10332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B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Configurable</a:t>
            </a:r>
            <a:pPr indent="0" marL="0">
              <a:buNone/>
            </a:pPr>
            <a:r>
              <a:rPr lang="en-US" sz="18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scoring weights and nudge rules.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" y="59893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B6B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to be forked. Good first issues are tagged.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</dc:title>
  <dc:subject>PptxGenJS Presentation</dc:subject>
  <dc:creator>Akhil Tripathi</dc:creator>
  <cp:lastModifiedBy>Akhil Tripathi</cp:lastModifiedBy>
  <cp:revision>1</cp:revision>
  <dcterms:created xsi:type="dcterms:W3CDTF">2026-06-25T07:57:08Z</dcterms:created>
  <dcterms:modified xsi:type="dcterms:W3CDTF">2026-06-25T07:57:08Z</dcterms:modified>
</cp:coreProperties>
</file>